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3"/>
  </p:notesMasterIdLst>
  <p:sldIdLst>
    <p:sldId id="256" r:id="rId3"/>
    <p:sldId id="396" r:id="rId4"/>
    <p:sldId id="399" r:id="rId5"/>
    <p:sldId id="400" r:id="rId6"/>
    <p:sldId id="388" r:id="rId7"/>
    <p:sldId id="392" r:id="rId8"/>
    <p:sldId id="389" r:id="rId9"/>
    <p:sldId id="390" r:id="rId10"/>
    <p:sldId id="391" r:id="rId11"/>
    <p:sldId id="258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25"/>
    <a:srgbClr val="587CD9"/>
    <a:srgbClr val="4B7A00"/>
    <a:srgbClr val="451879"/>
    <a:srgbClr val="008020"/>
    <a:srgbClr val="0038A4"/>
    <a:srgbClr val="003B8C"/>
    <a:srgbClr val="005E80"/>
    <a:srgbClr val="006B95"/>
    <a:srgbClr val="821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94138" autoAdjust="0"/>
  </p:normalViewPr>
  <p:slideViewPr>
    <p:cSldViewPr>
      <p:cViewPr>
        <p:scale>
          <a:sx n="130" d="100"/>
          <a:sy n="130" d="100"/>
        </p:scale>
        <p:origin x="-3072" y="-1016"/>
      </p:cViewPr>
      <p:guideLst>
        <p:guide orient="horz" pos="222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5F9863-FA55-4F8E-8D10-A04741CA1480}" type="datetime1">
              <a:rPr lang="zh-CN" altLang="en-US"/>
            </a:fld>
            <a:endParaRPr lang="zh-CN" altLang="en-US" sz="1200"/>
          </a:p>
        </p:txBody>
      </p:sp>
      <p:sp>
        <p:nvSpPr>
          <p:cNvPr id="327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710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单击此处编辑母版文本样式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第二级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第三级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第四级</a:t>
            </a:r>
            <a:endParaRPr lang="zh-CN" altLang="zh-CN" sz="1200" smtClean="0"/>
          </a:p>
          <a:p>
            <a:pPr>
              <a:spcBef>
                <a:spcPct val="30000"/>
              </a:spcBef>
              <a:buFontTx/>
              <a:buNone/>
              <a:defRPr/>
            </a:pPr>
            <a:r>
              <a:rPr lang="zh-CN" altLang="zh-CN" sz="1200" smtClean="0"/>
              <a:t>第五级</a:t>
            </a:r>
            <a:endParaRPr lang="zh-CN" altLang="zh-CN" sz="1200" smtClean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96D222-464D-41DE-9A5B-6A8DBB7A1250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F78F0-896D-411C-943F-0F9ADF65825B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C282E-D824-4E46-B1DE-0C9BA021674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A797-9847-4416-9ADD-819664ED93F1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978D6-8875-47D9-ACDD-500A46E680D3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8461-1915-48C3-9595-B56B09DCE124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F2402-AB1A-4F4B-8787-49F3E067FC0A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31BCD-F5FB-42CE-94D4-1BC3FFF6A72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4A5C4-F0E1-479F-B70B-F3AED7DE636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D8FEE-6AAC-42CB-A588-D52FAE937D9D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F8DB-D1DD-4872-92DE-E7DC033779A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8AE3-81AF-4BDD-8E2C-D053A7867632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61042-24B0-475A-A28B-7264902CF7B4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A602-9E34-4B28-9B07-4FBC0403E18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58246-4C16-4DFE-90C2-B7F5915D52DF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5D3AB-2306-40BC-A40F-B59188CB3603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75758-C562-4B50-BC7B-A84B5401D5BB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5A02-3508-4607-82C6-1D26B8E6786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A7239-F6C4-4C23-993B-9B91D39A2C7C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FE9CD-80A5-4793-A504-43403A4BB29F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F6CF6-D6BE-45E3-B142-96AE4475E0D0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E514E-0593-4E76-A3A0-400240FFA3E5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A0602-476F-41DB-9D93-E86EAF894447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8766860-DD09-44E5-852F-2EDD02D30A6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F3DD680-3200-45FB-9BE1-84AA01A6F7A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dirty="0"/>
          </a:p>
        </p:txBody>
      </p:sp>
      <p:sp>
        <p:nvSpPr>
          <p:cNvPr id="13315" name="直接连接符 4"/>
          <p:cNvSpPr>
            <a:spLocks noChangeShapeType="1"/>
          </p:cNvSpPr>
          <p:nvPr/>
        </p:nvSpPr>
        <p:spPr bwMode="auto">
          <a:xfrm>
            <a:off x="503238" y="3500438"/>
            <a:ext cx="8137525" cy="15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6" name="标题 3"/>
          <p:cNvSpPr>
            <a:spLocks noGrp="1" noChangeArrowheads="1"/>
          </p:cNvSpPr>
          <p:nvPr>
            <p:ph type="ctrTitle"/>
          </p:nvPr>
        </p:nvSpPr>
        <p:spPr>
          <a:xfrm>
            <a:off x="395923" y="2534285"/>
            <a:ext cx="8352155" cy="160528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大兴掌上诊疗</a:t>
            </a:r>
            <a:br>
              <a:rPr lang="en-US" altLang="zh-CN" b="1" dirty="0" smtClean="0">
                <a:solidFill>
                  <a:srgbClr val="FFC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zh-CN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4760" y="3688080"/>
            <a:ext cx="1554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安装使用手册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 descr="微信公众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160" y="1638935"/>
            <a:ext cx="2519680" cy="252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7075" y="4338320"/>
            <a:ext cx="26098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大兴云医微信公众号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87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10840" y="5342890"/>
            <a:ext cx="337502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大兴掌上诊疗</a:t>
            </a:r>
            <a:r>
              <a:rPr lang="en-US" altLang="zh-CN" sz="2400">
                <a:solidFill>
                  <a:schemeClr val="bg1"/>
                </a:solidFill>
              </a:rPr>
              <a:t>APP</a:t>
            </a:r>
            <a:r>
              <a:rPr lang="zh-CN" altLang="en-US" sz="2400">
                <a:solidFill>
                  <a:schemeClr val="bg1"/>
                </a:solidFill>
              </a:rPr>
              <a:t>下载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anzhuoerweima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0523" y="1584325"/>
            <a:ext cx="3322955" cy="332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下载（安卓版）</a:t>
            </a:r>
            <a:endParaRPr lang="en-US" altLang="zh-CN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0830" y="5090160"/>
            <a:ext cx="1786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右上角点击</a:t>
            </a:r>
            <a:r>
              <a:rPr lang="en-US" altLang="zh-CN" b="1">
                <a:solidFill>
                  <a:srgbClr val="009625"/>
                </a:solidFill>
              </a:rPr>
              <a:t>“...”</a:t>
            </a:r>
            <a:endParaRPr lang="en-US" altLang="zh-CN" b="1">
              <a:solidFill>
                <a:srgbClr val="009625"/>
              </a:solidFill>
            </a:endParaRPr>
          </a:p>
        </p:txBody>
      </p:sp>
      <p:pic>
        <p:nvPicPr>
          <p:cNvPr id="2" name="图片 1" descr="Screenshot_2016-12-14-10-52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1055370"/>
            <a:ext cx="2025000" cy="3600000"/>
          </a:xfrm>
          <a:prstGeom prst="rect">
            <a:avLst/>
          </a:prstGeom>
        </p:spPr>
      </p:pic>
      <p:pic>
        <p:nvPicPr>
          <p:cNvPr id="4" name="图片 3" descr="Screenshot_2016-12-14-10-52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10" y="1055370"/>
            <a:ext cx="2024380" cy="3600000"/>
          </a:xfrm>
          <a:prstGeom prst="rect">
            <a:avLst/>
          </a:prstGeom>
        </p:spPr>
      </p:pic>
      <p:pic>
        <p:nvPicPr>
          <p:cNvPr id="6" name="图片 5" descr="Screenshot_2016-12-14-10-53-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05" y="1055370"/>
            <a:ext cx="2024380" cy="3600000"/>
          </a:xfrm>
          <a:prstGeom prst="rect">
            <a:avLst/>
          </a:prstGeom>
        </p:spPr>
      </p:pic>
      <p:pic>
        <p:nvPicPr>
          <p:cNvPr id="7" name="图片 6" descr="Screenshot_2016-12-14-10-53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00" y="1055370"/>
            <a:ext cx="2024380" cy="360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933575" y="1160145"/>
            <a:ext cx="356870" cy="35687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20950" y="3284855"/>
            <a:ext cx="467360" cy="46736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99020" y="4126865"/>
            <a:ext cx="1056005" cy="22098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90445" y="5090160"/>
            <a:ext cx="25387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在浏览器中打开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51730" y="5090160"/>
            <a:ext cx="14827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医生版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71995" y="5090160"/>
            <a:ext cx="18669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立即下载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459730" y="1819275"/>
            <a:ext cx="467360" cy="46736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下载（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版）</a:t>
            </a:r>
            <a:endParaRPr lang="en-US" altLang="zh-CN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23850" y="5146675"/>
            <a:ext cx="17862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右上角点击</a:t>
            </a:r>
            <a:r>
              <a:rPr lang="en-US" altLang="zh-CN" b="1">
                <a:solidFill>
                  <a:srgbClr val="009625"/>
                </a:solidFill>
              </a:rPr>
              <a:t>“...”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20950" y="3284855"/>
            <a:ext cx="467360" cy="46736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90445" y="5146675"/>
            <a:ext cx="23196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在</a:t>
            </a:r>
            <a:r>
              <a:rPr lang="en-US" altLang="zh-CN" b="1">
                <a:solidFill>
                  <a:srgbClr val="009625"/>
                </a:solidFill>
              </a:rPr>
              <a:t>safari</a:t>
            </a:r>
            <a:r>
              <a:rPr lang="zh-CN" altLang="en-US" b="1">
                <a:solidFill>
                  <a:srgbClr val="009625"/>
                </a:solidFill>
              </a:rPr>
              <a:t>中打开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51730" y="5146675"/>
            <a:ext cx="14827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医生版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10120" y="5146675"/>
            <a:ext cx="18669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获取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pic>
        <p:nvPicPr>
          <p:cNvPr id="5" name="图片 4" descr="QQ图片20161214104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055370"/>
            <a:ext cx="2024091" cy="360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985010" y="1113790"/>
            <a:ext cx="356870" cy="35687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QQ图片20161214104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61" y="1055370"/>
            <a:ext cx="2023745" cy="3600000"/>
          </a:xfrm>
          <a:prstGeom prst="rect">
            <a:avLst/>
          </a:prstGeom>
        </p:spPr>
      </p:pic>
      <p:pic>
        <p:nvPicPr>
          <p:cNvPr id="12" name="图片 11" descr="QQ图片20161214104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711" y="1055370"/>
            <a:ext cx="2023745" cy="360000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3660140" y="3070225"/>
            <a:ext cx="454660" cy="593725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483860" y="2095500"/>
            <a:ext cx="454660" cy="43434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QQ图片201612141042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415" y="1055370"/>
            <a:ext cx="2023991" cy="3600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445500" y="1719580"/>
            <a:ext cx="454660" cy="43434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9" name="图片 8" descr="Screenshot_2016-12-06-15-54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70" y="102235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90850" y="3432810"/>
            <a:ext cx="12960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4200" y="2739390"/>
            <a:ext cx="213169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手机号码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输入收到的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验证码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/>
              <a:t>设置您的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登录密码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  <a:p>
            <a:endParaRPr lang="en-US" altLang="zh-CN" b="1">
              <a:solidFill>
                <a:srgbClr val="009625"/>
              </a:solidFill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点击</a:t>
            </a:r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注册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endParaRPr lang="en-US" altLang="zh-CN" b="1">
              <a:solidFill>
                <a:srgbClr val="009625"/>
              </a:solidFill>
            </a:endParaRPr>
          </a:p>
        </p:txBody>
      </p:sp>
      <p:pic>
        <p:nvPicPr>
          <p:cNvPr id="2" name="图片 1" descr="Screenshot_2016-12-07-10-07-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" y="1022350"/>
            <a:ext cx="2430000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693420" y="3944620"/>
            <a:ext cx="864235" cy="36004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755" y="5479415"/>
            <a:ext cx="24809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>
                <a:solidFill>
                  <a:srgbClr val="009625"/>
                </a:solidFill>
                <a:sym typeface="+mn-ea"/>
              </a:rPr>
              <a:t>完善个人信息</a:t>
            </a:r>
            <a:r>
              <a:rPr lang="en-US" altLang="zh-CN" sz="2800">
                <a:solidFill>
                  <a:srgbClr val="009625"/>
                </a:solidFill>
                <a:sym typeface="+mn-ea"/>
              </a:rPr>
              <a:t>”</a:t>
            </a:r>
            <a:endParaRPr lang="en-US" altLang="zh-CN" sz="2800">
              <a:solidFill>
                <a:srgbClr val="009625"/>
              </a:solidFill>
              <a:sym typeface="+mn-ea"/>
            </a:endParaRPr>
          </a:p>
        </p:txBody>
      </p:sp>
      <p:pic>
        <p:nvPicPr>
          <p:cNvPr id="2" name="图片 1" descr="Screenshot_2016-12-07-10-02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013460"/>
            <a:ext cx="2430000" cy="4320000"/>
          </a:xfrm>
          <a:prstGeom prst="rect">
            <a:avLst/>
          </a:prstGeom>
        </p:spPr>
      </p:pic>
      <p:pic>
        <p:nvPicPr>
          <p:cNvPr id="6" name="图片 5" descr="Screenshot_2016-12-07-10-02-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85" y="1013460"/>
            <a:ext cx="2430000" cy="4320000"/>
          </a:xfrm>
          <a:prstGeom prst="rect">
            <a:avLst/>
          </a:prstGeom>
        </p:spPr>
      </p:pic>
      <p:pic>
        <p:nvPicPr>
          <p:cNvPr id="9" name="图片 8" descr="Screenshot_2016-12-07-10-02-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55" y="1013460"/>
            <a:ext cx="2429727" cy="4320000"/>
          </a:xfrm>
          <a:prstGeom prst="rect">
            <a:avLst/>
          </a:prstGeom>
        </p:spPr>
      </p:pic>
      <p:sp>
        <p:nvSpPr>
          <p:cNvPr id="14" name="线形标注 2 13"/>
          <p:cNvSpPr/>
          <p:nvPr/>
        </p:nvSpPr>
        <p:spPr>
          <a:xfrm rot="10800000">
            <a:off x="503555" y="1670050"/>
            <a:ext cx="2429510" cy="624205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 rot="10800000">
            <a:off x="3411855" y="4698365"/>
            <a:ext cx="2429510" cy="317500"/>
          </a:xfrm>
          <a:prstGeom prst="borderCallout2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5730" y="1678305"/>
            <a:ext cx="342519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</a:rPr>
              <a:t>“</a:t>
            </a:r>
            <a:r>
              <a:rPr lang="zh-CN" altLang="en-US" b="1">
                <a:solidFill>
                  <a:srgbClr val="009625"/>
                </a:solidFill>
              </a:rPr>
              <a:t>发起问诊</a:t>
            </a:r>
            <a:r>
              <a:rPr lang="en-US" altLang="zh-CN" b="1">
                <a:solidFill>
                  <a:srgbClr val="009625"/>
                </a:solidFill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首诊医生帮助患者问诊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专家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收到会诊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收到首诊医生和患者的问诊请求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我的患者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患者管理，增加患者、搜索已注册患者、扫码添加患者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我的收入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医生的劳动成果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 descr="Screenshot_2016-12-07-10-01-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158240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发起问诊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pic>
        <p:nvPicPr>
          <p:cNvPr id="6" name="图片 5" descr="Screenshot_2016-12-06-15-37-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868680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6-15-38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868680"/>
            <a:ext cx="2430000" cy="4320000"/>
          </a:xfrm>
          <a:prstGeom prst="rect">
            <a:avLst/>
          </a:prstGeom>
        </p:spPr>
      </p:pic>
      <p:pic>
        <p:nvPicPr>
          <p:cNvPr id="8" name="图片 7" descr="Screenshot_2016-12-06-15-38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85" y="868680"/>
            <a:ext cx="2430000" cy="43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9950" y="5376545"/>
            <a:ext cx="1295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选择专家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0770" y="5376545"/>
            <a:ext cx="17983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查看专家详情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发起问诊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8290" y="5324475"/>
            <a:ext cx="17913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9625"/>
                </a:solidFill>
                <a:sym typeface="+mn-ea"/>
              </a:rPr>
              <a:t>填写病例资料</a:t>
            </a:r>
            <a:r>
              <a:rPr lang="en-US" altLang="zh-CN" b="1">
                <a:solidFill>
                  <a:srgbClr val="009625"/>
                </a:solidFill>
                <a:sym typeface="+mn-ea"/>
              </a:rPr>
              <a:t>”</a:t>
            </a:r>
            <a:endParaRPr lang="en-US" altLang="zh-CN" b="1">
              <a:solidFill>
                <a:srgbClr val="009625"/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确认提交并支付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5" name="直接连接符 4"/>
          <p:cNvSpPr>
            <a:spLocks noChangeShapeType="1"/>
          </p:cNvSpPr>
          <p:nvPr/>
        </p:nvSpPr>
        <p:spPr bwMode="auto">
          <a:xfrm>
            <a:off x="503238" y="765175"/>
            <a:ext cx="81375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5366" name="直接连接符 6"/>
          <p:cNvCxnSpPr>
            <a:cxnSpLocks noChangeShapeType="1"/>
          </p:cNvCxnSpPr>
          <p:nvPr/>
        </p:nvCxnSpPr>
        <p:spPr bwMode="auto">
          <a:xfrm>
            <a:off x="323850" y="765175"/>
            <a:ext cx="8496300" cy="0"/>
          </a:xfrm>
          <a:prstGeom prst="line">
            <a:avLst/>
          </a:prstGeom>
          <a:noFill/>
          <a:ln w="9525">
            <a:solidFill>
              <a:srgbClr val="587CD9"/>
            </a:solidFill>
            <a:round/>
          </a:ln>
        </p:spPr>
      </p:cxnSp>
      <p:sp>
        <p:nvSpPr>
          <p:cNvPr id="15367" name="矩形 6"/>
          <p:cNvSpPr>
            <a:spLocks noChangeArrowheads="1"/>
          </p:cNvSpPr>
          <p:nvPr/>
        </p:nvSpPr>
        <p:spPr bwMode="auto">
          <a:xfrm>
            <a:off x="290513" y="188913"/>
            <a:ext cx="8458200" cy="54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587C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收到会诊</a:t>
            </a:r>
            <a:endParaRPr lang="zh-CN" altLang="en-US" sz="2800" dirty="0">
              <a:solidFill>
                <a:srgbClr val="587C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未标题ddd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0" y="85090"/>
            <a:ext cx="1019810" cy="60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7320" y="5368290"/>
            <a:ext cx="218122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待会诊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患者和首诊医生发起的问诊请求等待确认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0300" y="5368290"/>
            <a:ext cx="192468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会诊中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已接受会诊，尚未填写会诊意见单，可文字、语音、视频跟医生交流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96740" y="5368290"/>
            <a:ext cx="217995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已会诊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已填写会诊意见单，查看会诊意见，可文字、语音、视频跟医生交流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48450" y="5368290"/>
            <a:ext cx="210756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9625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rgbClr val="009625"/>
                </a:solidFill>
                <a:sym typeface="+mn-ea"/>
              </a:rPr>
              <a:t>历史</a:t>
            </a:r>
            <a:r>
              <a:rPr lang="en-US" altLang="zh-CN" sz="2800" b="1">
                <a:solidFill>
                  <a:srgbClr val="009625"/>
                </a:solidFill>
                <a:sym typeface="+mn-ea"/>
              </a:rPr>
              <a:t>”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医生和患者单方面结束此会诊单，或医生填写会诊单已超过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72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小时，问诊流程完结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  <p:pic>
        <p:nvPicPr>
          <p:cNvPr id="5" name="图片 4" descr="Screenshot_2016-12-07-10-01-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902335"/>
            <a:ext cx="2430000" cy="4320000"/>
          </a:xfrm>
          <a:prstGeom prst="rect">
            <a:avLst/>
          </a:prstGeom>
        </p:spPr>
      </p:pic>
      <p:pic>
        <p:nvPicPr>
          <p:cNvPr id="2" name="图片 1" descr="Screenshot_2016-12-07-10-49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165" y="893445"/>
            <a:ext cx="2430000" cy="4320000"/>
          </a:xfrm>
          <a:prstGeom prst="rect">
            <a:avLst/>
          </a:prstGeom>
        </p:spPr>
      </p:pic>
      <p:pic>
        <p:nvPicPr>
          <p:cNvPr id="7" name="图片 6" descr="Screenshot_2016-12-07-13-58-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010" y="893445"/>
            <a:ext cx="243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WPS 演示</Application>
  <PresentationFormat>全屏显示(4:3)</PresentationFormat>
  <Paragraphs>75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Office 主题</vt:lpstr>
      <vt:lpstr>大兴掌上诊疗 </vt:lpstr>
      <vt:lpstr>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5173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</dc:title>
  <dc:creator>wangding</dc:creator>
  <cp:lastModifiedBy>Administrator</cp:lastModifiedBy>
  <cp:revision>633</cp:revision>
  <dcterms:created xsi:type="dcterms:W3CDTF">2011-02-23T17:15:00Z</dcterms:created>
  <dcterms:modified xsi:type="dcterms:W3CDTF">2016-12-14T03:35:41Z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